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7" r:id="rId4"/>
    <p:sldId id="263" r:id="rId5"/>
    <p:sldId id="264" r:id="rId6"/>
    <p:sldId id="265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B35B2-3A51-04D2-5236-A600C536C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7F1BE-9CD5-7D64-9A2B-760FB8347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551EB0-23D8-BEEB-55A9-1E63342E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4E3B6-6A2C-6E70-1A92-57F26AC6C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9CF72-DF07-FF7D-4108-9BC02442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06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955D5-E30A-7CB7-28B9-B79C17E28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65B53-50AD-79A6-C98A-3DB9D35BD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ACDFB-87B4-A811-BAF0-7ABDA8BA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56705-11C7-1849-BFB4-D4B10751A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C8D23-DE6C-69B7-63CE-67C6A8990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93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C4A1E6-1C74-D71D-6420-7CED570FEA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C639A-4EC1-3D07-D193-03D5186B7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0CCA9-1155-432F-D706-CB3E590A7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3A7E7-645E-2993-D56B-221D679D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EB75E-89F6-FE61-E1EF-B3E02DC2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88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DA784-CA3F-30DF-B331-5D07C66C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AA260-DAC9-DC95-EEDD-735BAD5FC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29145-8C4F-8055-7278-C332393EA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5D598-368D-C4C8-F000-9DB55CC76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85C67-C383-2B46-4612-ACD4AACDD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62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DA46F-7ED0-F863-EBD2-ACC22A132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369E9-0AF8-E091-855B-A6CB4BD05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D52B4-D8B7-E337-906C-0E48871AD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4F4DE-D609-775E-502F-C188B3765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E42FA-A8D1-EABC-192E-2E5744F4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4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17DE-69A2-1EAB-B531-8D5E754A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2FD2C-80DB-7678-E752-5BC482050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7C2F9-00EA-DEFC-6511-1E599A9EE2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58D2F2-9CB9-38DF-32E7-B363828A7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F3BA2-0982-5F7A-11E1-77755C8D2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FEF44-E04A-C6E1-1284-58C94430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7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86949-2683-BDD9-6D00-C486294B0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61C03-C098-3DEE-090F-FD44CE25B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C40EA-A108-D20A-A178-005B7B296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A9264-5355-3491-777E-A11063C02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40CF92-5BFC-E4A1-9146-B49E286AF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8E0828-BBBF-162A-D628-0673C7A08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9516E-6991-E861-3842-EE7DF238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01693E-F70B-7289-7DDA-A7ABC52D3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40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A02C6-8E56-7E67-92D6-6245B2C59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792F09-57A0-0616-1833-A39366DD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99DA8-98EF-24DB-0739-AE902F66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B8F01-5279-6D7D-2C81-A5952630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5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666744-DD1C-0E63-8D71-A0A8957D7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7642D-6F46-0CB5-BA95-4B67A5168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55AF6-031E-1B2B-9605-AE00EFCC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2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B0E66-B671-238A-CCD5-CE352F4F7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649C1-C2E8-6D4D-45A3-94F2E6B37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DAE55-0073-06B2-3421-063E7056C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417F6-B7DD-5D1C-C1F9-7A73FE10C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3F78E-8DBB-3347-ADD4-3BB5EBEAB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51472-BB0F-A80C-B2A9-B2E0ED47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1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A1011-3048-E597-F365-C0DBA49E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1F340-0A96-6658-77EF-1E188C3C09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A6D73-BC7E-AFA1-FF89-4D6710EAB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6E217-2D12-63DD-2CA5-E24422355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BFDC5-27DA-DB80-C487-1314716F6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1F3B7-8FCE-17D9-A9D6-A26A7E12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1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D7236C-6FED-870C-3712-F67BA7D38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494AD-B92E-8F25-84D9-B6780F259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21636-A048-9D6E-B5D8-F9DB89471D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952743-2408-D143-8A39-B6035187249A}" type="datetimeFigureOut">
              <a:rPr lang="en-US" smtClean="0"/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2BB07-6397-94FA-2246-D4061A2B19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5FBE8-27D0-F566-D839-77FCAF5A0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C1F020-7EE9-5348-A9B0-FE192F94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1C8AA-2824-06FE-A8C1-EB9D250A8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two flags on a table&#10;&#10;AI-generated content may be incorrect.">
            <a:extLst>
              <a:ext uri="{FF2B5EF4-FFF2-40B4-BE49-F238E27FC236}">
                <a16:creationId xmlns:a16="http://schemas.microsoft.com/office/drawing/2014/main" id="{6EC358E2-4F90-E2E2-B46F-7D1A0E182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14122"/>
          <a:stretch>
            <a:fillRect/>
          </a:stretch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080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D2D73-AAD8-BB7A-B4C2-A522400A1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698F08-E57D-0E59-6CB2-F11F6D90C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6985"/>
          <a:stretch>
            <a:fillRect/>
          </a:stretch>
        </p:blipFill>
        <p:spPr>
          <a:xfrm>
            <a:off x="2039958" y="1345914"/>
            <a:ext cx="8907442" cy="501043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FCB1B-3E36-7169-301C-01877D55D96C}"/>
              </a:ext>
            </a:extLst>
          </p:cNvPr>
          <p:cNvSpPr txBox="1"/>
          <p:nvPr/>
        </p:nvSpPr>
        <p:spPr>
          <a:xfrm>
            <a:off x="2496472" y="822694"/>
            <a:ext cx="8450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Children in the Philippines like to eat at McDonalds</a:t>
            </a:r>
          </a:p>
        </p:txBody>
      </p:sp>
    </p:spTree>
    <p:extLst>
      <p:ext uri="{BB962C8B-B14F-4D97-AF65-F5344CB8AC3E}">
        <p14:creationId xmlns:p14="http://schemas.microsoft.com/office/powerpoint/2010/main" val="408600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9417E-9437-36E3-8639-FB30B09C8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BDD5A9-AC0B-7DFD-3ACC-CB3EB6F520A7}"/>
              </a:ext>
            </a:extLst>
          </p:cNvPr>
          <p:cNvSpPr txBox="1"/>
          <p:nvPr/>
        </p:nvSpPr>
        <p:spPr>
          <a:xfrm>
            <a:off x="2148017" y="5654918"/>
            <a:ext cx="9121346" cy="913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98"/>
              </a:spcAft>
            </a:pPr>
            <a:r>
              <a:rPr lang="en-US" sz="30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At McDonalds, they might order rice or spaghetti </a:t>
            </a:r>
          </a:p>
        </p:txBody>
      </p:sp>
      <p:pic>
        <p:nvPicPr>
          <p:cNvPr id="4" name="Content Placeholder 3" descr="A menu of a fast food restaurant&#10;&#10;AI-generated content may be incorrect.">
            <a:extLst>
              <a:ext uri="{FF2B5EF4-FFF2-40B4-BE49-F238E27FC236}">
                <a16:creationId xmlns:a16="http://schemas.microsoft.com/office/drawing/2014/main" id="{10B503DD-E5BD-1E12-3678-6D94565CF2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082"/>
          <a:stretch>
            <a:fillRect/>
          </a:stretch>
        </p:blipFill>
        <p:spPr>
          <a:xfrm>
            <a:off x="1" y="10"/>
            <a:ext cx="12191998" cy="53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79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FB86B-C49D-FBF6-517C-AF3D42C46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61867D-9149-9B3B-EA7E-8FB64E688068}"/>
              </a:ext>
            </a:extLst>
          </p:cNvPr>
          <p:cNvSpPr txBox="1"/>
          <p:nvPr/>
        </p:nvSpPr>
        <p:spPr>
          <a:xfrm>
            <a:off x="8976733" y="618681"/>
            <a:ext cx="2988526" cy="500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There are two seasons in the Philippines each year.</a:t>
            </a:r>
          </a:p>
        </p:txBody>
      </p:sp>
      <p:pic>
        <p:nvPicPr>
          <p:cNvPr id="6" name="Picture 5" descr="A poster of a weather forecast&#10;&#10;AI-generated content may be incorrect.">
            <a:extLst>
              <a:ext uri="{FF2B5EF4-FFF2-40B4-BE49-F238E27FC236}">
                <a16:creationId xmlns:a16="http://schemas.microsoft.com/office/drawing/2014/main" id="{43A87FCB-8282-1E98-C9D0-899A3EC6B5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01" r="8099" b="-2"/>
          <a:stretch>
            <a:fillRect/>
          </a:stretch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3411BC-5499-4A9C-41D8-A89C45522BE4}"/>
              </a:ext>
            </a:extLst>
          </p:cNvPr>
          <p:cNvSpPr/>
          <p:nvPr/>
        </p:nvSpPr>
        <p:spPr>
          <a:xfrm>
            <a:off x="4237463" y="4248615"/>
            <a:ext cx="1616927" cy="267629"/>
          </a:xfrm>
          <a:prstGeom prst="rect">
            <a:avLst/>
          </a:prstGeom>
          <a:solidFill>
            <a:srgbClr val="00C2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AFBB61-F57E-6079-EFD2-79E61D16B59C}"/>
              </a:ext>
            </a:extLst>
          </p:cNvPr>
          <p:cNvSpPr/>
          <p:nvPr/>
        </p:nvSpPr>
        <p:spPr>
          <a:xfrm>
            <a:off x="3251818" y="4248614"/>
            <a:ext cx="985645" cy="267629"/>
          </a:xfrm>
          <a:prstGeom prst="rect">
            <a:avLst/>
          </a:prstGeom>
          <a:solidFill>
            <a:srgbClr val="FFD9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28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BAF48-67DF-1C41-7B3C-F3A5674CA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326D5C-543A-096C-B515-5DF37E3DDED9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98"/>
              </a:spcAft>
            </a:pPr>
            <a:r>
              <a:rPr lang="en-US" sz="36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Almost all children in the Philippines speak two or more languages </a:t>
            </a:r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0E37BA51-865B-6288-35AF-D39341A19F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63"/>
          <a:stretch>
            <a:fillRect/>
          </a:stretch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86530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6873B-9B61-D440-9F71-2C3B37321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mall house with a slide&#10;&#10;AI-generated content may be incorrect.">
            <a:extLst>
              <a:ext uri="{FF2B5EF4-FFF2-40B4-BE49-F238E27FC236}">
                <a16:creationId xmlns:a16="http://schemas.microsoft.com/office/drawing/2014/main" id="{8C7D43A3-6C54-892D-8CB1-733D20FCCC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31" r="1" b="4673"/>
          <a:stretch>
            <a:fillRect/>
          </a:stretch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11" name="Picture 10" descr="A building with a door and windows&#10;&#10;AI-generated content may be incorrect.">
            <a:extLst>
              <a:ext uri="{FF2B5EF4-FFF2-40B4-BE49-F238E27FC236}">
                <a16:creationId xmlns:a16="http://schemas.microsoft.com/office/drawing/2014/main" id="{87FBEA6B-429C-D298-05E7-D720AC3D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475" r="5576"/>
          <a:stretch>
            <a:fillRect/>
          </a:stretch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0829E6-0A94-708A-318F-F03C566A5F38}"/>
              </a:ext>
            </a:extLst>
          </p:cNvPr>
          <p:cNvSpPr txBox="1"/>
          <p:nvPr/>
        </p:nvSpPr>
        <p:spPr>
          <a:xfrm>
            <a:off x="790832" y="5033374"/>
            <a:ext cx="11071654" cy="1077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98"/>
              </a:spcAft>
            </a:pPr>
            <a:r>
              <a:rPr lang="en-US" sz="4400" dirty="0">
                <a:solidFill>
                  <a:schemeClr val="bg1">
                    <a:alpha val="80000"/>
                  </a:schemeClr>
                </a:solidFill>
                <a:effectLst/>
              </a:rPr>
              <a:t>Many </a:t>
            </a:r>
            <a:r>
              <a:rPr lang="en-US" sz="4400" dirty="0">
                <a:solidFill>
                  <a:schemeClr val="bg1">
                    <a:alpha val="80000"/>
                  </a:schemeClr>
                </a:solidFill>
              </a:rPr>
              <a:t>F</a:t>
            </a:r>
            <a:r>
              <a:rPr lang="en-US" sz="4400" dirty="0">
                <a:solidFill>
                  <a:schemeClr val="bg1">
                    <a:alpha val="80000"/>
                  </a:schemeClr>
                </a:solidFill>
                <a:effectLst/>
              </a:rPr>
              <a:t>ilipino houses only have 1 or 2 rooms </a:t>
            </a:r>
          </a:p>
        </p:txBody>
      </p:sp>
    </p:spTree>
    <p:extLst>
      <p:ext uri="{BB962C8B-B14F-4D97-AF65-F5344CB8AC3E}">
        <p14:creationId xmlns:p14="http://schemas.microsoft.com/office/powerpoint/2010/main" val="84103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43F96-D163-640B-A165-F70E586D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praying&#10;&#10;AI-generated content may be incorrect.">
            <a:extLst>
              <a:ext uri="{FF2B5EF4-FFF2-40B4-BE49-F238E27FC236}">
                <a16:creationId xmlns:a16="http://schemas.microsoft.com/office/drawing/2014/main" id="{C9E394AD-84B0-5A82-650E-C7E42677A3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05" r="9996" b="4"/>
          <a:stretch>
            <a:fillRect/>
          </a:stretch>
        </p:blipFill>
        <p:spPr>
          <a:xfrm>
            <a:off x="111212" y="-296552"/>
            <a:ext cx="693639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8B930B-6EE8-2540-21CC-AA07AE5CA8B8}"/>
              </a:ext>
            </a:extLst>
          </p:cNvPr>
          <p:cNvSpPr txBox="1"/>
          <p:nvPr/>
        </p:nvSpPr>
        <p:spPr>
          <a:xfrm>
            <a:off x="7706152" y="494230"/>
            <a:ext cx="3824249" cy="5869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98"/>
              </a:spcAft>
            </a:pPr>
            <a:r>
              <a:rPr lang="en-US" sz="4800" dirty="0">
                <a:effectLst/>
              </a:rPr>
              <a:t>Children in the Philippines need to know that Jesus loves them and died for them</a:t>
            </a:r>
          </a:p>
        </p:txBody>
      </p:sp>
    </p:spTree>
    <p:extLst>
      <p:ext uri="{BB962C8B-B14F-4D97-AF65-F5344CB8AC3E}">
        <p14:creationId xmlns:p14="http://schemas.microsoft.com/office/powerpoint/2010/main" val="976425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</Words>
  <Application>Microsoft Macintosh PowerPoint</Application>
  <PresentationFormat>Widescreen</PresentationFormat>
  <Paragraphs>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Russell, Michelle (School of Divinity Instruction)</dc:creator>
  <cp:lastModifiedBy>Russell, Michelle (School of Divinity Instruction)</cp:lastModifiedBy>
  <cp:revision>1</cp:revision>
  <dcterms:created xsi:type="dcterms:W3CDTF">2025-06-14T21:02:01Z</dcterms:created>
  <dcterms:modified xsi:type="dcterms:W3CDTF">2025-06-14T21:02:37Z</dcterms:modified>
</cp:coreProperties>
</file>